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721" r:id="rId3"/>
    <p:sldId id="718" r:id="rId4"/>
    <p:sldId id="681" r:id="rId5"/>
    <p:sldId id="722" r:id="rId6"/>
    <p:sldId id="732" r:id="rId7"/>
    <p:sldId id="727" r:id="rId8"/>
    <p:sldId id="733" r:id="rId9"/>
    <p:sldId id="734" r:id="rId10"/>
    <p:sldId id="728" r:id="rId11"/>
    <p:sldId id="735" r:id="rId12"/>
    <p:sldId id="736" r:id="rId13"/>
    <p:sldId id="737" r:id="rId14"/>
    <p:sldId id="738" r:id="rId15"/>
    <p:sldId id="729" r:id="rId16"/>
    <p:sldId id="739" r:id="rId17"/>
    <p:sldId id="740" r:id="rId18"/>
    <p:sldId id="741" r:id="rId19"/>
    <p:sldId id="742" r:id="rId20"/>
    <p:sldId id="731" r:id="rId21"/>
    <p:sldId id="743" r:id="rId22"/>
    <p:sldId id="745" r:id="rId23"/>
    <p:sldId id="746" r:id="rId24"/>
    <p:sldId id="730" r:id="rId25"/>
    <p:sldId id="747" r:id="rId26"/>
    <p:sldId id="748" r:id="rId27"/>
    <p:sldId id="749" r:id="rId28"/>
    <p:sldId id="725" r:id="rId29"/>
    <p:sldId id="750" r:id="rId30"/>
    <p:sldId id="751" r:id="rId31"/>
    <p:sldId id="752" r:id="rId32"/>
    <p:sldId id="723" r:id="rId33"/>
    <p:sldId id="724" r:id="rId34"/>
    <p:sldId id="753" r:id="rId35"/>
    <p:sldId id="754" r:id="rId36"/>
    <p:sldId id="755" r:id="rId37"/>
    <p:sldId id="756" r:id="rId38"/>
    <p:sldId id="763" r:id="rId39"/>
    <p:sldId id="757" r:id="rId40"/>
    <p:sldId id="764" r:id="rId41"/>
    <p:sldId id="758" r:id="rId42"/>
    <p:sldId id="759" r:id="rId43"/>
    <p:sldId id="760" r:id="rId44"/>
    <p:sldId id="761" r:id="rId45"/>
    <p:sldId id="765" r:id="rId46"/>
    <p:sldId id="762" r:id="rId47"/>
    <p:sldId id="385" r:id="rId4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9C3"/>
    <a:srgbClr val="F4AEA2"/>
    <a:srgbClr val="E46C0A"/>
    <a:srgbClr val="3C479D"/>
    <a:srgbClr val="008000"/>
    <a:srgbClr val="DFDFE1"/>
    <a:srgbClr val="7D5087"/>
    <a:srgbClr val="D5C0DA"/>
    <a:srgbClr val="F5B4A9"/>
    <a:srgbClr val="F7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7" autoAdjust="0"/>
    <p:restoredTop sz="94288" autoAdjust="0"/>
  </p:normalViewPr>
  <p:slideViewPr>
    <p:cSldViewPr>
      <p:cViewPr varScale="1">
        <p:scale>
          <a:sx n="101" d="100"/>
          <a:sy n="101" d="100"/>
        </p:scale>
        <p:origin x="2112" y="11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세종" userId="730af7b6-ff05-47d1-891e-d0df27f30cd9" providerId="ADAL" clId="{B6E64475-77AE-4554-B484-FC6E0E66019C}"/>
    <pc:docChg chg="undo custSel modSld">
      <pc:chgData name="오세종" userId="730af7b6-ff05-47d1-891e-d0df27f30cd9" providerId="ADAL" clId="{B6E64475-77AE-4554-B484-FC6E0E66019C}" dt="2021-01-05T03:25:24.835" v="102" actId="14100"/>
      <pc:docMkLst>
        <pc:docMk/>
      </pc:docMkLst>
      <pc:sldChg chg="addSp delSp modSp mod">
        <pc:chgData name="오세종" userId="730af7b6-ff05-47d1-891e-d0df27f30cd9" providerId="ADAL" clId="{B6E64475-77AE-4554-B484-FC6E0E66019C}" dt="2020-12-26T06:48:00.098" v="8" actId="1076"/>
        <pc:sldMkLst>
          <pc:docMk/>
          <pc:sldMk cId="2857491873" sldId="661"/>
        </pc:sldMkLst>
        <pc:picChg chg="add del mod">
          <ac:chgData name="오세종" userId="730af7b6-ff05-47d1-891e-d0df27f30cd9" providerId="ADAL" clId="{B6E64475-77AE-4554-B484-FC6E0E66019C}" dt="2020-12-26T06:47:46.043" v="3" actId="478"/>
          <ac:picMkLst>
            <pc:docMk/>
            <pc:sldMk cId="2857491873" sldId="661"/>
            <ac:picMk id="5" creationId="{B912A67F-FA2B-4973-A4D0-06ACE2EDA5A1}"/>
          </ac:picMkLst>
        </pc:picChg>
        <pc:picChg chg="add mod">
          <ac:chgData name="오세종" userId="730af7b6-ff05-47d1-891e-d0df27f30cd9" providerId="ADAL" clId="{B6E64475-77AE-4554-B484-FC6E0E66019C}" dt="2020-12-26T06:48:00.098" v="8" actId="1076"/>
          <ac:picMkLst>
            <pc:docMk/>
            <pc:sldMk cId="2857491873" sldId="661"/>
            <ac:picMk id="7" creationId="{183A0DCD-F451-42B9-829C-6AC3B5321D7F}"/>
          </ac:picMkLst>
        </pc:picChg>
      </pc:sldChg>
      <pc:sldChg chg="addSp modSp mod">
        <pc:chgData name="오세종" userId="730af7b6-ff05-47d1-891e-d0df27f30cd9" providerId="ADAL" clId="{B6E64475-77AE-4554-B484-FC6E0E66019C}" dt="2020-12-26T06:49:34.217" v="11" actId="1076"/>
        <pc:sldMkLst>
          <pc:docMk/>
          <pc:sldMk cId="2697969272" sldId="662"/>
        </pc:sldMkLst>
        <pc:picChg chg="add mod">
          <ac:chgData name="오세종" userId="730af7b6-ff05-47d1-891e-d0df27f30cd9" providerId="ADAL" clId="{B6E64475-77AE-4554-B484-FC6E0E66019C}" dt="2020-12-26T06:49:34.217" v="11" actId="1076"/>
          <ac:picMkLst>
            <pc:docMk/>
            <pc:sldMk cId="2697969272" sldId="662"/>
            <ac:picMk id="5" creationId="{FF52E01A-C5ED-45AF-8817-1A3FC22D14C4}"/>
          </ac:picMkLst>
        </pc:picChg>
      </pc:sldChg>
      <pc:sldChg chg="addSp delSp modSp mod">
        <pc:chgData name="오세종" userId="730af7b6-ff05-47d1-891e-d0df27f30cd9" providerId="ADAL" clId="{B6E64475-77AE-4554-B484-FC6E0E66019C}" dt="2020-12-26T06:52:12.607" v="21" actId="1076"/>
        <pc:sldMkLst>
          <pc:docMk/>
          <pc:sldMk cId="459206067" sldId="665"/>
        </pc:sldMkLst>
        <pc:picChg chg="add del mod">
          <ac:chgData name="오세종" userId="730af7b6-ff05-47d1-891e-d0df27f30cd9" providerId="ADAL" clId="{B6E64475-77AE-4554-B484-FC6E0E66019C}" dt="2020-12-26T06:51:08.937" v="16" actId="478"/>
          <ac:picMkLst>
            <pc:docMk/>
            <pc:sldMk cId="459206067" sldId="665"/>
            <ac:picMk id="5" creationId="{33B9BB19-88F0-46AD-AA91-B31C22EE1CF2}"/>
          </ac:picMkLst>
        </pc:picChg>
        <pc:picChg chg="add mod">
          <ac:chgData name="오세종" userId="730af7b6-ff05-47d1-891e-d0df27f30cd9" providerId="ADAL" clId="{B6E64475-77AE-4554-B484-FC6E0E66019C}" dt="2020-12-26T06:52:12.607" v="21" actId="1076"/>
          <ac:picMkLst>
            <pc:docMk/>
            <pc:sldMk cId="459206067" sldId="665"/>
            <ac:picMk id="7" creationId="{C207A354-160C-4969-8C98-6F1AF2D5198B}"/>
          </ac:picMkLst>
        </pc:picChg>
      </pc:sldChg>
      <pc:sldChg chg="addSp modSp mod">
        <pc:chgData name="오세종" userId="730af7b6-ff05-47d1-891e-d0df27f30cd9" providerId="ADAL" clId="{B6E64475-77AE-4554-B484-FC6E0E66019C}" dt="2020-12-26T06:53:57.732" v="59" actId="404"/>
        <pc:sldMkLst>
          <pc:docMk/>
          <pc:sldMk cId="2678790044" sldId="666"/>
        </pc:sldMkLst>
        <pc:spChg chg="mod">
          <ac:chgData name="오세종" userId="730af7b6-ff05-47d1-891e-d0df27f30cd9" providerId="ADAL" clId="{B6E64475-77AE-4554-B484-FC6E0E66019C}" dt="2020-12-26T06:53:57.732" v="59" actId="404"/>
          <ac:spMkLst>
            <pc:docMk/>
            <pc:sldMk cId="2678790044" sldId="666"/>
            <ac:spMk id="4" creationId="{00000000-0000-0000-0000-000000000000}"/>
          </ac:spMkLst>
        </pc:spChg>
        <pc:spChg chg="add mod">
          <ac:chgData name="오세종" userId="730af7b6-ff05-47d1-891e-d0df27f30cd9" providerId="ADAL" clId="{B6E64475-77AE-4554-B484-FC6E0E66019C}" dt="2020-12-26T06:53:42.010" v="56" actId="1036"/>
          <ac:spMkLst>
            <pc:docMk/>
            <pc:sldMk cId="2678790044" sldId="666"/>
            <ac:spMk id="5" creationId="{11465F45-F25F-488C-84EB-2E0B4F4CB47D}"/>
          </ac:spMkLst>
        </pc:spChg>
      </pc:sldChg>
      <pc:sldChg chg="modSp mod">
        <pc:chgData name="오세종" userId="730af7b6-ff05-47d1-891e-d0df27f30cd9" providerId="ADAL" clId="{B6E64475-77AE-4554-B484-FC6E0E66019C}" dt="2020-12-26T07:16:04.164" v="66" actId="27636"/>
        <pc:sldMkLst>
          <pc:docMk/>
          <pc:sldMk cId="3190306390" sldId="687"/>
        </pc:sldMkLst>
        <pc:spChg chg="mod">
          <ac:chgData name="오세종" userId="730af7b6-ff05-47d1-891e-d0df27f30cd9" providerId="ADAL" clId="{B6E64475-77AE-4554-B484-FC6E0E66019C}" dt="2020-12-26T07:16:04.164" v="66" actId="27636"/>
          <ac:spMkLst>
            <pc:docMk/>
            <pc:sldMk cId="3190306390" sldId="687"/>
            <ac:spMk id="6" creationId="{107DC50D-7800-45A3-A72D-D8884FFBCB62}"/>
          </ac:spMkLst>
        </pc:spChg>
      </pc:sldChg>
      <pc:sldChg chg="modSp mod">
        <pc:chgData name="오세종" userId="730af7b6-ff05-47d1-891e-d0df27f30cd9" providerId="ADAL" clId="{B6E64475-77AE-4554-B484-FC6E0E66019C}" dt="2020-12-26T07:17:57.041" v="75"/>
        <pc:sldMkLst>
          <pc:docMk/>
          <pc:sldMk cId="1926184507" sldId="688"/>
        </pc:sldMkLst>
        <pc:spChg chg="mod">
          <ac:chgData name="오세종" userId="730af7b6-ff05-47d1-891e-d0df27f30cd9" providerId="ADAL" clId="{B6E64475-77AE-4554-B484-FC6E0E66019C}" dt="2020-12-26T07:17:57.041" v="75"/>
          <ac:spMkLst>
            <pc:docMk/>
            <pc:sldMk cId="1926184507" sldId="688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18:11.380" v="78"/>
        <pc:sldMkLst>
          <pc:docMk/>
          <pc:sldMk cId="599017430" sldId="689"/>
        </pc:sldMkLst>
        <pc:spChg chg="mod">
          <ac:chgData name="오세종" userId="730af7b6-ff05-47d1-891e-d0df27f30cd9" providerId="ADAL" clId="{B6E64475-77AE-4554-B484-FC6E0E66019C}" dt="2020-12-26T07:18:11.380" v="78"/>
          <ac:spMkLst>
            <pc:docMk/>
            <pc:sldMk cId="599017430" sldId="689"/>
            <ac:spMk id="4" creationId="{00000000-0000-0000-0000-000000000000}"/>
          </ac:spMkLst>
        </pc:spChg>
      </pc:sldChg>
      <pc:sldChg chg="modSp mod">
        <pc:chgData name="오세종" userId="730af7b6-ff05-47d1-891e-d0df27f30cd9" providerId="ADAL" clId="{B6E64475-77AE-4554-B484-FC6E0E66019C}" dt="2020-12-26T07:24:41.365" v="85" actId="207"/>
        <pc:sldMkLst>
          <pc:docMk/>
          <pc:sldMk cId="1557455875" sldId="690"/>
        </pc:sldMkLst>
        <pc:spChg chg="mod">
          <ac:chgData name="오세종" userId="730af7b6-ff05-47d1-891e-d0df27f30cd9" providerId="ADAL" clId="{B6E64475-77AE-4554-B484-FC6E0E66019C}" dt="2020-12-26T07:24:35.436" v="84" actId="207"/>
          <ac:spMkLst>
            <pc:docMk/>
            <pc:sldMk cId="1557455875" sldId="690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0-12-26T07:24:41.365" v="85" actId="207"/>
          <ac:spMkLst>
            <pc:docMk/>
            <pc:sldMk cId="1557455875" sldId="690"/>
            <ac:spMk id="7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4:35.464" v="98" actId="14100"/>
        <pc:sldMkLst>
          <pc:docMk/>
          <pc:sldMk cId="2504075605" sldId="691"/>
        </pc:sldMkLst>
        <pc:spChg chg="mod">
          <ac:chgData name="오세종" userId="730af7b6-ff05-47d1-891e-d0df27f30cd9" providerId="ADAL" clId="{B6E64475-77AE-4554-B484-FC6E0E66019C}" dt="2020-12-26T07:24:21.315" v="83" actId="207"/>
          <ac:spMkLst>
            <pc:docMk/>
            <pc:sldMk cId="2504075605" sldId="691"/>
            <ac:spMk id="6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24.154" v="95" actId="14100"/>
          <ac:spMkLst>
            <pc:docMk/>
            <pc:sldMk cId="2504075605" sldId="691"/>
            <ac:spMk id="7" creationId="{C207699D-5ADE-4E11-A453-2A730AB66F39}"/>
          </ac:spMkLst>
        </pc:spChg>
        <pc:spChg chg="mod">
          <ac:chgData name="오세종" userId="730af7b6-ff05-47d1-891e-d0df27f30cd9" providerId="ADAL" clId="{B6E64475-77AE-4554-B484-FC6E0E66019C}" dt="2021-01-05T03:24:35.464" v="98" actId="14100"/>
          <ac:spMkLst>
            <pc:docMk/>
            <pc:sldMk cId="2504075605" sldId="691"/>
            <ac:spMk id="8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1-01-05T03:25:24.835" v="102" actId="14100"/>
        <pc:sldMkLst>
          <pc:docMk/>
          <pc:sldMk cId="3333240631" sldId="701"/>
        </pc:sldMkLst>
        <pc:spChg chg="mod">
          <ac:chgData name="오세종" userId="730af7b6-ff05-47d1-891e-d0df27f30cd9" providerId="ADAL" clId="{B6E64475-77AE-4554-B484-FC6E0E66019C}" dt="2021-01-05T03:25:24.835" v="102" actId="14100"/>
          <ac:spMkLst>
            <pc:docMk/>
            <pc:sldMk cId="3333240631" sldId="701"/>
            <ac:spMk id="6" creationId="{C207699D-5ADE-4E11-A453-2A730AB66F39}"/>
          </ac:spMkLst>
        </pc:spChg>
      </pc:sldChg>
      <pc:sldChg chg="modSp mod">
        <pc:chgData name="오세종" userId="730af7b6-ff05-47d1-891e-d0df27f30cd9" providerId="ADAL" clId="{B6E64475-77AE-4554-B484-FC6E0E66019C}" dt="2020-12-26T07:22:55.470" v="82"/>
        <pc:sldMkLst>
          <pc:docMk/>
          <pc:sldMk cId="1879215792" sldId="704"/>
        </pc:sldMkLst>
        <pc:spChg chg="mod">
          <ac:chgData name="오세종" userId="730af7b6-ff05-47d1-891e-d0df27f30cd9" providerId="ADAL" clId="{B6E64475-77AE-4554-B484-FC6E0E66019C}" dt="2020-12-26T07:22:55.470" v="82"/>
          <ac:spMkLst>
            <pc:docMk/>
            <pc:sldMk cId="1879215792" sldId="70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B25E60-C5C1-835E-A313-46635E2AFAB4}"/>
              </a:ext>
            </a:extLst>
          </p:cNvPr>
          <p:cNvGrpSpPr/>
          <p:nvPr userDrawn="1"/>
        </p:nvGrpSpPr>
        <p:grpSpPr>
          <a:xfrm>
            <a:off x="5220072" y="2453390"/>
            <a:ext cx="3923928" cy="2691843"/>
            <a:chOff x="4887330" y="1243497"/>
            <a:chExt cx="4211960" cy="2889435"/>
          </a:xfrm>
        </p:grpSpPr>
        <p:pic>
          <p:nvPicPr>
            <p:cNvPr id="5" name="그림 4" descr="텍스트, 포스터, 곰, 코끼리와 매머드이(가) 표시된 사진&#10;&#10;자동 생성된 설명">
              <a:extLst>
                <a:ext uri="{FF2B5EF4-FFF2-40B4-BE49-F238E27FC236}">
                  <a16:creationId xmlns:a16="http://schemas.microsoft.com/office/drawing/2014/main" id="{8261BE8E-D3BF-DB90-A4A5-22BC3141E1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 t="57878" r="563" b="9429"/>
            <a:stretch/>
          </p:blipFill>
          <p:spPr>
            <a:xfrm>
              <a:off x="4887330" y="1243497"/>
              <a:ext cx="4211960" cy="28894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45B76B-23E0-35C1-62EA-DA0CA023C6D0}"/>
                </a:ext>
              </a:extLst>
            </p:cNvPr>
            <p:cNvSpPr/>
            <p:nvPr userDrawn="1"/>
          </p:nvSpPr>
          <p:spPr>
            <a:xfrm>
              <a:off x="4887330" y="2733521"/>
              <a:ext cx="720080" cy="1271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320688"/>
            <a:ext cx="1184921" cy="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437F9511-C25D-C3F5-79CF-2A3C57A1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2984" r="43573" b="74052"/>
          <a:stretch/>
        </p:blipFill>
        <p:spPr>
          <a:xfrm>
            <a:off x="453882" y="1409600"/>
            <a:ext cx="3812654" cy="1168481"/>
          </a:xfrm>
          <a:prstGeom prst="rect">
            <a:avLst/>
          </a:prstGeom>
        </p:spPr>
      </p:pic>
      <p:pic>
        <p:nvPicPr>
          <p:cNvPr id="6" name="그림 5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05C675CC-52EE-3AB7-13B9-7D84BEA29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24949" r="62175" b="59036"/>
          <a:stretch/>
        </p:blipFill>
        <p:spPr>
          <a:xfrm>
            <a:off x="491162" y="2558718"/>
            <a:ext cx="2137076" cy="1240594"/>
          </a:xfrm>
          <a:prstGeom prst="rect">
            <a:avLst/>
          </a:prstGeom>
        </p:spPr>
      </p:pic>
      <p:pic>
        <p:nvPicPr>
          <p:cNvPr id="7" name="그림 6" descr="텍스트, 포스터, 곰, 코끼리와 매머드이(가) 표시된 사진&#10;&#10;자동 생성된 설명">
            <a:extLst>
              <a:ext uri="{FF2B5EF4-FFF2-40B4-BE49-F238E27FC236}">
                <a16:creationId xmlns:a16="http://schemas.microsoft.com/office/drawing/2014/main" id="{3C49E24A-D4A6-0079-F6A5-A3F6A40F3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0572" r="9875" b="46445"/>
          <a:stretch/>
        </p:blipFill>
        <p:spPr>
          <a:xfrm>
            <a:off x="491162" y="3863476"/>
            <a:ext cx="5376982" cy="1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A1E3D13-12BE-52FA-CB04-6A61A0364D87}"/>
              </a:ext>
            </a:extLst>
          </p:cNvPr>
          <p:cNvSpPr txBox="1"/>
          <p:nvPr userDrawn="1"/>
        </p:nvSpPr>
        <p:spPr>
          <a:xfrm>
            <a:off x="755576" y="804903"/>
            <a:ext cx="408569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 baseline="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600"/>
            </a:lvl4pPr>
            <a:lvl5pPr marL="990600" indent="-180975"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47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8EB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709323" y="663348"/>
            <a:ext cx="7725352" cy="5498523"/>
          </a:xfrm>
          <a:prstGeom prst="roundRect">
            <a:avLst>
              <a:gd name="adj" fmla="val 5013"/>
            </a:avLst>
          </a:prstGeom>
          <a:solidFill>
            <a:srgbClr val="F3F9FF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3" y="341261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3" y="2348886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55362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3C34C3-D349-F6E7-DDEE-9D50B0EA03CB}"/>
              </a:ext>
            </a:extLst>
          </p:cNvPr>
          <p:cNvSpPr/>
          <p:nvPr userDrawn="1"/>
        </p:nvSpPr>
        <p:spPr>
          <a:xfrm>
            <a:off x="0" y="0"/>
            <a:ext cx="9144000" cy="90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3" y="184745"/>
            <a:ext cx="6840760" cy="548680"/>
          </a:xfrm>
        </p:spPr>
        <p:txBody>
          <a:bodyPr/>
          <a:lstStyle>
            <a:lvl1pPr marL="0" indent="0" algn="l">
              <a:buClr>
                <a:srgbClr val="20432D"/>
              </a:buClr>
              <a:buFont typeface="+mj-lt"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맑은 고딕" panose="020B0503020000020004" pitchFamily="50" charset="-127"/>
              <a:buChar char="■"/>
              <a:defRPr sz="2400" b="1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350"/>
            </a:lvl2pPr>
            <a:lvl3pPr marL="471476" indent="-135728">
              <a:lnSpc>
                <a:spcPct val="150000"/>
              </a:lnSpc>
              <a:spcAft>
                <a:spcPts val="225"/>
              </a:spcAft>
              <a:buClr>
                <a:srgbClr val="E84560"/>
              </a:buClr>
              <a:buFont typeface="Arial" panose="020B0604020202020204" pitchFamily="34" charset="0"/>
              <a:buChar char="•"/>
              <a:defRPr sz="2000"/>
            </a:lvl3pPr>
            <a:lvl4pPr marL="607204" indent="-135728">
              <a:lnSpc>
                <a:spcPct val="150000"/>
              </a:lnSpc>
              <a:spcAft>
                <a:spcPts val="225"/>
              </a:spcAft>
              <a:buClr>
                <a:schemeClr val="accent6">
                  <a:lumMod val="75000"/>
                </a:schemeClr>
              </a:buClr>
              <a:buSzPct val="96000"/>
              <a:buFont typeface="맑은 고딕" panose="020B0503020000020004" pitchFamily="50" charset="-127"/>
              <a:buChar char="→"/>
              <a:defRPr sz="1600"/>
            </a:lvl4pPr>
            <a:lvl5pPr marL="742931" indent="-135728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 셋째 수준</a:t>
            </a:r>
          </a:p>
          <a:p>
            <a:pPr lvl="4"/>
            <a:r>
              <a:rPr lang="ko-KR" altLang="en-US" dirty="0"/>
              <a:t> 넷째 수준</a:t>
            </a:r>
          </a:p>
          <a:p>
            <a:pPr lvl="3"/>
            <a:r>
              <a:rPr lang="ko-KR" altLang="en-US" dirty="0"/>
              <a:t> 다섯째 수준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36DD7-B90B-7196-71E2-A95A19AB7D82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47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A79B-DB93-9CE1-520F-81AACA3926A8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9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2024-07-23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0" r:id="rId3"/>
    <p:sldLayoutId id="2147483690" r:id="rId4"/>
    <p:sldLayoutId id="2147483686" r:id="rId5"/>
    <p:sldLayoutId id="2147483691" r:id="rId6"/>
    <p:sldLayoutId id="2147483692" r:id="rId7"/>
    <p:sldLayoutId id="2147483688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폼 태그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</a:rPr>
              <a:t>북마켓</a:t>
            </a:r>
            <a:r>
              <a:rPr lang="ko-KR" altLang="en-US" sz="2800" dirty="0">
                <a:solidFill>
                  <a:schemeClr val="bg1"/>
                </a:solidFill>
              </a:rPr>
              <a:t> 도서 등록 페이지 만들기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input </a:t>
            </a:r>
            <a:r>
              <a:rPr lang="ko-KR" altLang="en-US" sz="4400" dirty="0"/>
              <a:t>태그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0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75903-2F36-436F-8989-09AE2C7C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input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B08CF6-4879-4D0B-B6EB-0A1B477014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사용자가 텍스트 입력이나 선택 등을 다양하게 할 수 있도록 공간을 만드는 태그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6372F-6C25-4E33-9996-0354A289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25" y="2492896"/>
            <a:ext cx="7668344" cy="6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1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120E-C8BE-48F7-9086-0F78FDED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input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DF52F-9861-41C4-A578-7687DCC101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태그의 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C5D9F-122D-412C-B8A8-1A159D9A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48" y="1844824"/>
            <a:ext cx="7171303" cy="45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52F57-8B1E-4363-8B21-2AEA591D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input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63859-BA3F-48DF-AFA9-919B385A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340768"/>
            <a:ext cx="8244408" cy="45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8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50C72-1063-45DE-BF2C-FF45841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input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57459F-6587-4CD9-891F-2E7C5D2EDDA0}"/>
              </a:ext>
            </a:extLst>
          </p:cNvPr>
          <p:cNvGrpSpPr/>
          <p:nvPr/>
        </p:nvGrpSpPr>
        <p:grpSpPr>
          <a:xfrm>
            <a:off x="611560" y="1227575"/>
            <a:ext cx="7673972" cy="5513793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39EE01-33B9-4581-9824-BFBA83711BFD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1DA60C81-B735-45FE-960B-DB0EB888D74F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7-1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247F05EF-22F9-4B38-8E86-B1C19D9FA7BE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form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태그와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input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태그로 간단한 회원 가입 양식 만들기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76AFA2-8C92-4AE4-8C8A-F54540326D76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8862A5C-29A7-4F5B-A9AA-F8E60E1C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1" y="1700808"/>
            <a:ext cx="6033697" cy="50405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436EFF-51E8-49FC-B5B5-7A59848D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75" y="1988840"/>
            <a:ext cx="2139065" cy="21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8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select </a:t>
            </a:r>
            <a:r>
              <a:rPr lang="ko-KR" altLang="en-US" sz="4400" dirty="0"/>
              <a:t>태그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02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52F57-8B1E-4363-8B21-2AEA591D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select</a:t>
            </a:r>
            <a:r>
              <a:rPr lang="en-US" altLang="ko-KR" sz="2400" dirty="0"/>
              <a:t>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7BF6C-08A9-4E31-9A88-1363BEE5D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24936" cy="5400600"/>
          </a:xfrm>
        </p:spPr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여러 개의 항목이 나타나는 목록 상자에서 항목을 선택하는 태그</a:t>
            </a:r>
            <a:endParaRPr lang="en-US" altLang="ko-KR" dirty="0"/>
          </a:p>
          <a:p>
            <a:pPr lvl="2"/>
            <a:r>
              <a:rPr lang="ko-KR" altLang="en-US" dirty="0"/>
              <a:t>리스트 박스에 여러 항목을 추가 삽입하기 위해 반드시 </a:t>
            </a:r>
            <a:r>
              <a:rPr lang="en-US" altLang="ko-KR" dirty="0"/>
              <a:t>option </a:t>
            </a:r>
            <a:r>
              <a:rPr lang="ko-KR" altLang="en-US" dirty="0"/>
              <a:t>태그를 포함해야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C7A1A5-B13A-4DCE-8614-DE582365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76" y="3068960"/>
            <a:ext cx="8135888" cy="18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78C8D-98F5-4EAE-BD5E-370EADD0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select</a:t>
            </a:r>
            <a:r>
              <a:rPr lang="en-US" altLang="ko-KR" sz="2400" dirty="0"/>
              <a:t>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BD754-4C6A-4B0F-826D-1F43209071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태그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16EE8-776D-4E4C-8A6A-B28D9D31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96579"/>
            <a:ext cx="8208912" cy="18749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3C9889-B662-4F32-960C-793CD25C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329019"/>
            <a:ext cx="7812360" cy="179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2AFEB-3FE4-4895-B500-007918C6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select</a:t>
            </a:r>
            <a:r>
              <a:rPr lang="en-US" altLang="ko-KR" sz="2400" dirty="0"/>
              <a:t>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D34AD-FC25-472B-B3B5-CAF12E43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51" y="1196752"/>
            <a:ext cx="6962297" cy="53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5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2B02-175A-4492-9180-D9D040B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/>
              <a:t>select</a:t>
            </a:r>
            <a:r>
              <a:rPr lang="en-US" altLang="ko-KR" sz="2400" dirty="0"/>
              <a:t>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DACE62-7D90-4FFA-9517-9D1D739A7543}"/>
              </a:ext>
            </a:extLst>
          </p:cNvPr>
          <p:cNvGrpSpPr/>
          <p:nvPr/>
        </p:nvGrpSpPr>
        <p:grpSpPr>
          <a:xfrm>
            <a:off x="611560" y="1227575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B24CE25-44E0-4F95-840B-DECE8AFD6345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80ACAC6C-48D2-4DE0-A9FC-E0EBA57CD6CD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7-2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18FECAA-9E8F-4CCA-8F60-071675ABBB6A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select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태그로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예제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7-1]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회원 가입 양식의 연락처 수정하기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8715CB-27D2-4CF4-A479-5555A67614F7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05CBEC2-674B-444B-B9AB-FF0F3339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30" y="1700808"/>
            <a:ext cx="6683740" cy="3265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3967F3-5388-48F7-9DF7-79202876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9" y="4542557"/>
            <a:ext cx="2371548" cy="22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9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E6604-E772-8023-638B-6BC88E130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폼 처리의 개요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form </a:t>
            </a:r>
            <a:r>
              <a:rPr lang="ko-KR" altLang="en-US" sz="2000" b="1" dirty="0">
                <a:latin typeface="+mj-ea"/>
                <a:ea typeface="+mj-ea"/>
              </a:rPr>
              <a:t>태그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input </a:t>
            </a:r>
            <a:r>
              <a:rPr lang="ko-KR" altLang="en-US" sz="2000" b="1" dirty="0">
                <a:latin typeface="+mj-ea"/>
                <a:ea typeface="+mj-ea"/>
              </a:rPr>
              <a:t>태그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select </a:t>
            </a:r>
            <a:r>
              <a:rPr lang="ko-KR" altLang="en-US" sz="2000" b="1" dirty="0">
                <a:latin typeface="+mj-ea"/>
                <a:ea typeface="+mj-ea"/>
              </a:rPr>
              <a:t>태그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 err="1">
                <a:latin typeface="+mj-ea"/>
                <a:ea typeface="+mj-ea"/>
              </a:rPr>
              <a:t>textarea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태그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폼 데이터 처리하기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등록 페이지 만들기</a:t>
            </a:r>
          </a:p>
        </p:txBody>
      </p:sp>
    </p:spTree>
    <p:extLst>
      <p:ext uri="{BB962C8B-B14F-4D97-AF65-F5344CB8AC3E}">
        <p14:creationId xmlns:p14="http://schemas.microsoft.com/office/powerpoint/2010/main" val="24545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 err="1"/>
              <a:t>textarea</a:t>
            </a:r>
            <a:r>
              <a:rPr lang="en-US" altLang="ko-KR" sz="4400" dirty="0"/>
              <a:t> </a:t>
            </a:r>
            <a:r>
              <a:rPr lang="ko-KR" altLang="en-US" sz="4400" dirty="0"/>
              <a:t>태그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22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A7BCC9-F446-4451-955C-4C2401FF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138A6A-63F2-4C00-9387-AF9806FE9F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여러 줄의 텍스트를 입력할 수 있는 태그</a:t>
            </a:r>
            <a:endParaRPr lang="en-US" altLang="ko-KR" dirty="0"/>
          </a:p>
          <a:p>
            <a:pPr lvl="2"/>
            <a:r>
              <a:rPr lang="ko-KR" altLang="en-US" dirty="0"/>
              <a:t>기본적으로 텍스트 영역의 너비와 높이를 지정하기 위해 </a:t>
            </a:r>
            <a:r>
              <a:rPr lang="en-US" altLang="ko-KR" dirty="0"/>
              <a:t>cols</a:t>
            </a:r>
            <a:r>
              <a:rPr lang="ko-KR" altLang="en-US" dirty="0"/>
              <a:t>와 </a:t>
            </a:r>
            <a:r>
              <a:rPr lang="en-US" altLang="ko-KR" dirty="0"/>
              <a:t>rows </a:t>
            </a:r>
            <a:r>
              <a:rPr lang="ko-KR" altLang="en-US" dirty="0"/>
              <a:t>속성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5A7E8-95F0-4D59-A953-D4D61B0C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788888"/>
            <a:ext cx="8028384" cy="128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FAF4B7-3790-43F7-BE85-FE1B7AC3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90" y="3701211"/>
            <a:ext cx="6336704" cy="28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024A5-7935-4C62-B6BC-1173183D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D1F43F-BDEB-4294-95D1-F6E99A5091C9}"/>
              </a:ext>
            </a:extLst>
          </p:cNvPr>
          <p:cNvGrpSpPr/>
          <p:nvPr/>
        </p:nvGrpSpPr>
        <p:grpSpPr>
          <a:xfrm>
            <a:off x="581885" y="1181247"/>
            <a:ext cx="7980230" cy="4495506"/>
            <a:chOff x="0" y="1556792"/>
            <a:chExt cx="9167854" cy="52155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E495ED-63BB-42EB-8707-FA50FCE7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56792"/>
              <a:ext cx="9144000" cy="14295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E67242-B576-473F-9EDC-F3F7D9F1D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54" y="2979895"/>
              <a:ext cx="9144000" cy="379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97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EEBAB-EE19-4B5A-933B-2B20387D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B38B67-4601-4ED9-B009-524FA54C2D4F}"/>
              </a:ext>
            </a:extLst>
          </p:cNvPr>
          <p:cNvGrpSpPr/>
          <p:nvPr/>
        </p:nvGrpSpPr>
        <p:grpSpPr>
          <a:xfrm>
            <a:off x="611560" y="1227575"/>
            <a:ext cx="7673972" cy="5391075"/>
            <a:chOff x="930475" y="1244548"/>
            <a:chExt cx="7673972" cy="53910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A3CA5D-049E-46ED-9DC2-E5E112F9577F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A6E79B7-5BBD-44BC-9517-ED16BBFF7E9B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7-3</a:t>
                </a:r>
                <a:endParaRPr lang="ko-KR" altLang="en-US" sz="1400" b="1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0BAC9F5A-2BCA-441C-A0B3-48DFD5CD3044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4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textarea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태그로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7-2]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의 회원 가입 양식에 가입 인사 추가하기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12EE14-875E-4775-82F2-E8730612A98F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6F394-4ACB-488C-964C-78024CBC7ABC}"/>
              </a:ext>
            </a:extLst>
          </p:cNvPr>
          <p:cNvGrpSpPr/>
          <p:nvPr/>
        </p:nvGrpSpPr>
        <p:grpSpPr>
          <a:xfrm>
            <a:off x="1159595" y="1916832"/>
            <a:ext cx="6824810" cy="4613593"/>
            <a:chOff x="755576" y="2014582"/>
            <a:chExt cx="7127776" cy="50025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F3D92D-2AC0-45C8-8C98-9F0D243F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014582"/>
              <a:ext cx="7127776" cy="23530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BFC088-1B7F-4A7E-B40C-A994534E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828260"/>
              <a:ext cx="3168352" cy="318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42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폼 데이터 처리하기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57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D937C7-5691-4D20-9013-5714A1CB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6DDCE0E-9643-4261-86DC-1231512DC2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폼 데이터 처리의 전역변수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2064C6-D255-42CB-8BFF-47AAA5D9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48777"/>
            <a:ext cx="8028384" cy="12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18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F9EC7-B233-4B6B-8BE3-671E028C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13119C-4F7C-4E0C-ADB1-825B1D3F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20844"/>
            <a:ext cx="6264696" cy="34182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28B99B8-1053-4732-A18C-5721ACA697F1}"/>
              </a:ext>
            </a:extLst>
          </p:cNvPr>
          <p:cNvGrpSpPr/>
          <p:nvPr/>
        </p:nvGrpSpPr>
        <p:grpSpPr>
          <a:xfrm>
            <a:off x="2843808" y="1124744"/>
            <a:ext cx="6048672" cy="3744416"/>
            <a:chOff x="629816" y="1226164"/>
            <a:chExt cx="6660232" cy="41874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FCE7C-F867-4183-8A20-12FD186A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16" y="1226164"/>
              <a:ext cx="6660232" cy="30354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5E9BB8-321C-4601-B1A3-D0BF4BA2A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9" y="4161874"/>
              <a:ext cx="6606480" cy="1251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12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334DA-F57A-4812-BFD5-FAF20044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C9CF29-7CA9-4728-9898-87D2CEA55577}"/>
              </a:ext>
            </a:extLst>
          </p:cNvPr>
          <p:cNvGrpSpPr/>
          <p:nvPr/>
        </p:nvGrpSpPr>
        <p:grpSpPr>
          <a:xfrm>
            <a:off x="731748" y="1268760"/>
            <a:ext cx="6936596" cy="5184576"/>
            <a:chOff x="-11168" y="1391144"/>
            <a:chExt cx="9155168" cy="7856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BD0F4B-6347-49F0-A74D-E736626A5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1144"/>
              <a:ext cx="9144000" cy="407571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ECB7C7-E1F8-4248-AFE0-0FDFE08A4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168" y="5470683"/>
              <a:ext cx="9144000" cy="377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53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７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４</a:t>
                </a: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7-3]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의 회원 가입 양식에서 폼 데이터 </a:t>
                </a:r>
                <a:r>
                  <a:rPr lang="ko-KR" altLang="en-US" sz="14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전송받기</a:t>
                </a:r>
                <a:endParaRPr lang="en-US" altLang="ko-KR" sz="14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서로 다른 이름의 체크박스인 경우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)</a:t>
                </a:r>
                <a:endParaRPr lang="ko-KR" altLang="en-US" sz="14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B7B16C-DB9B-4677-B9FD-BA132761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88" y="1849725"/>
            <a:ext cx="7422223" cy="1366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A49D35-5C41-48C5-94C7-1A9923AF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429000"/>
            <a:ext cx="709468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E6D48-0D8A-45C2-8716-B7649DF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88707-FF03-4D6B-8ACF-4CEA6698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07838"/>
            <a:ext cx="5580053" cy="3727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D20D81-5211-48A5-864F-BCFCE170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25" y="3071049"/>
            <a:ext cx="5292080" cy="3528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D90A64-66D0-432A-BA91-86AAF013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66960"/>
            <a:ext cx="3914741" cy="20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49C3-46B8-F62E-792A-7834BA325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폼의 개념과 특징을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폼 태그 구성 요소의 사용법을 익힙니다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폼 데이터를 처리하는 방법을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북마켓의 도서 등록 페이지를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2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68613-D050-0B2B-87E3-E5F1465DFFF1}"/>
              </a:ext>
            </a:extLst>
          </p:cNvPr>
          <p:cNvGrpSpPr/>
          <p:nvPr/>
        </p:nvGrpSpPr>
        <p:grpSpPr>
          <a:xfrm>
            <a:off x="735014" y="1196752"/>
            <a:ext cx="7673972" cy="5391075"/>
            <a:chOff x="930475" y="1244548"/>
            <a:chExt cx="7673972" cy="5391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7D1A9-EA67-475E-02B6-C31B109910BC}"/>
                </a:ext>
              </a:extLst>
            </p:cNvPr>
            <p:cNvGrpSpPr/>
            <p:nvPr/>
          </p:nvGrpSpPr>
          <p:grpSpPr>
            <a:xfrm>
              <a:off x="930476" y="1244548"/>
              <a:ext cx="7673971" cy="425844"/>
              <a:chOff x="982235" y="2799355"/>
              <a:chExt cx="7673971" cy="35351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4509986-48CF-74D0-7955-E17AC9BC07A7}"/>
                  </a:ext>
                </a:extLst>
              </p:cNvPr>
              <p:cNvSpPr/>
              <p:nvPr/>
            </p:nvSpPr>
            <p:spPr>
              <a:xfrm>
                <a:off x="982235" y="2799355"/>
                <a:ext cx="1094267" cy="353517"/>
              </a:xfrm>
              <a:custGeom>
                <a:avLst/>
                <a:gdLst>
                  <a:gd name="connsiteX0" fmla="*/ 146651 w 1112807"/>
                  <a:gd name="connsiteY0" fmla="*/ 0 h 569343"/>
                  <a:gd name="connsiteX1" fmla="*/ 966156 w 1112807"/>
                  <a:gd name="connsiteY1" fmla="*/ 0 h 569343"/>
                  <a:gd name="connsiteX2" fmla="*/ 1112807 w 1112807"/>
                  <a:gd name="connsiteY2" fmla="*/ 146651 h 569343"/>
                  <a:gd name="connsiteX3" fmla="*/ 1112807 w 1112807"/>
                  <a:gd name="connsiteY3" fmla="*/ 241539 h 569343"/>
                  <a:gd name="connsiteX4" fmla="*/ 1112807 w 1112807"/>
                  <a:gd name="connsiteY4" fmla="*/ 422692 h 569343"/>
                  <a:gd name="connsiteX5" fmla="*/ 1112807 w 1112807"/>
                  <a:gd name="connsiteY5" fmla="*/ 569343 h 569343"/>
                  <a:gd name="connsiteX6" fmla="*/ 966156 w 1112807"/>
                  <a:gd name="connsiteY6" fmla="*/ 569343 h 569343"/>
                  <a:gd name="connsiteX7" fmla="*/ 146651 w 1112807"/>
                  <a:gd name="connsiteY7" fmla="*/ 569343 h 569343"/>
                  <a:gd name="connsiteX8" fmla="*/ 0 w 1112807"/>
                  <a:gd name="connsiteY8" fmla="*/ 569343 h 569343"/>
                  <a:gd name="connsiteX9" fmla="*/ 0 w 1112807"/>
                  <a:gd name="connsiteY9" fmla="*/ 422692 h 569343"/>
                  <a:gd name="connsiteX10" fmla="*/ 0 w 1112807"/>
                  <a:gd name="connsiteY10" fmla="*/ 241539 h 569343"/>
                  <a:gd name="connsiteX11" fmla="*/ 0 w 1112807"/>
                  <a:gd name="connsiteY11" fmla="*/ 146651 h 569343"/>
                  <a:gd name="connsiteX12" fmla="*/ 146651 w 1112807"/>
                  <a:gd name="connsiteY12" fmla="*/ 0 h 56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2807" h="569343">
                    <a:moveTo>
                      <a:pt x="146651" y="0"/>
                    </a:moveTo>
                    <a:lnTo>
                      <a:pt x="966156" y="0"/>
                    </a:lnTo>
                    <a:cubicBezTo>
                      <a:pt x="1047149" y="0"/>
                      <a:pt x="1112807" y="65658"/>
                      <a:pt x="1112807" y="146651"/>
                    </a:cubicBezTo>
                    <a:lnTo>
                      <a:pt x="1112807" y="241539"/>
                    </a:lnTo>
                    <a:lnTo>
                      <a:pt x="1112807" y="422692"/>
                    </a:lnTo>
                    <a:lnTo>
                      <a:pt x="1112807" y="569343"/>
                    </a:lnTo>
                    <a:lnTo>
                      <a:pt x="966156" y="569343"/>
                    </a:lnTo>
                    <a:lnTo>
                      <a:pt x="146651" y="569343"/>
                    </a:lnTo>
                    <a:lnTo>
                      <a:pt x="0" y="569343"/>
                    </a:lnTo>
                    <a:lnTo>
                      <a:pt x="0" y="422692"/>
                    </a:lnTo>
                    <a:lnTo>
                      <a:pt x="0" y="241539"/>
                    </a:lnTo>
                    <a:lnTo>
                      <a:pt x="0" y="146651"/>
                    </a:lnTo>
                    <a:cubicBezTo>
                      <a:pt x="0" y="65658"/>
                      <a:pt x="65658" y="0"/>
                      <a:pt x="146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400" b="1" dirty="0">
                    <a:latin typeface="Verdana" panose="020B0604030504040204" pitchFamily="34" charset="0"/>
                  </a:rPr>
                  <a:t>예제 ７</a:t>
                </a:r>
                <a:r>
                  <a:rPr lang="en-US" altLang="ko-KR" sz="1400" b="1" dirty="0">
                    <a:latin typeface="Verdana" panose="020B0604030504040204" pitchFamily="34" charset="0"/>
                  </a:rPr>
                  <a:t>-</a:t>
                </a:r>
                <a:r>
                  <a:rPr lang="ko-KR" altLang="en-US" sz="1400" b="1" dirty="0">
                    <a:latin typeface="Verdana" panose="020B0604030504040204" pitchFamily="34" charset="0"/>
                  </a:rPr>
                  <a:t>５</a:t>
                </a: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78FB9F31-0496-CAD8-E777-E8B01FD696E8}"/>
                  </a:ext>
                </a:extLst>
              </p:cNvPr>
              <p:cNvSpPr/>
              <p:nvPr/>
            </p:nvSpPr>
            <p:spPr>
              <a:xfrm>
                <a:off x="2076501" y="2799355"/>
                <a:ext cx="6579705" cy="353517"/>
              </a:xfrm>
              <a:custGeom>
                <a:avLst/>
                <a:gdLst>
                  <a:gd name="connsiteX0" fmla="*/ 104303 w 5615796"/>
                  <a:gd name="connsiteY0" fmla="*/ 0 h 470532"/>
                  <a:gd name="connsiteX1" fmla="*/ 5511493 w 5615796"/>
                  <a:gd name="connsiteY1" fmla="*/ 0 h 470532"/>
                  <a:gd name="connsiteX2" fmla="*/ 5615796 w 5615796"/>
                  <a:gd name="connsiteY2" fmla="*/ 104303 h 470532"/>
                  <a:gd name="connsiteX3" fmla="*/ 5615796 w 5615796"/>
                  <a:gd name="connsiteY3" fmla="*/ 114496 h 470532"/>
                  <a:gd name="connsiteX4" fmla="*/ 5615796 w 5615796"/>
                  <a:gd name="connsiteY4" fmla="*/ 366229 h 470532"/>
                  <a:gd name="connsiteX5" fmla="*/ 5615796 w 5615796"/>
                  <a:gd name="connsiteY5" fmla="*/ 470532 h 470532"/>
                  <a:gd name="connsiteX6" fmla="*/ 5511493 w 5615796"/>
                  <a:gd name="connsiteY6" fmla="*/ 470532 h 470532"/>
                  <a:gd name="connsiteX7" fmla="*/ 104303 w 5615796"/>
                  <a:gd name="connsiteY7" fmla="*/ 470532 h 470532"/>
                  <a:gd name="connsiteX8" fmla="*/ 0 w 5615796"/>
                  <a:gd name="connsiteY8" fmla="*/ 470532 h 470532"/>
                  <a:gd name="connsiteX9" fmla="*/ 0 w 5615796"/>
                  <a:gd name="connsiteY9" fmla="*/ 366229 h 470532"/>
                  <a:gd name="connsiteX10" fmla="*/ 0 w 5615796"/>
                  <a:gd name="connsiteY10" fmla="*/ 114496 h 470532"/>
                  <a:gd name="connsiteX11" fmla="*/ 0 w 5615796"/>
                  <a:gd name="connsiteY11" fmla="*/ 104303 h 470532"/>
                  <a:gd name="connsiteX12" fmla="*/ 104303 w 5615796"/>
                  <a:gd name="connsiteY12" fmla="*/ 0 h 4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15796" h="470532">
                    <a:moveTo>
                      <a:pt x="104303" y="0"/>
                    </a:moveTo>
                    <a:lnTo>
                      <a:pt x="5511493" y="0"/>
                    </a:lnTo>
                    <a:cubicBezTo>
                      <a:pt x="5569098" y="0"/>
                      <a:pt x="5615796" y="46698"/>
                      <a:pt x="5615796" y="104303"/>
                    </a:cubicBezTo>
                    <a:lnTo>
                      <a:pt x="5615796" y="114496"/>
                    </a:lnTo>
                    <a:lnTo>
                      <a:pt x="5615796" y="366229"/>
                    </a:lnTo>
                    <a:lnTo>
                      <a:pt x="5615796" y="470532"/>
                    </a:lnTo>
                    <a:lnTo>
                      <a:pt x="5511493" y="470532"/>
                    </a:lnTo>
                    <a:lnTo>
                      <a:pt x="104303" y="470532"/>
                    </a:lnTo>
                    <a:lnTo>
                      <a:pt x="0" y="470532"/>
                    </a:lnTo>
                    <a:lnTo>
                      <a:pt x="0" y="366229"/>
                    </a:lnTo>
                    <a:lnTo>
                      <a:pt x="0" y="114496"/>
                    </a:lnTo>
                    <a:lnTo>
                      <a:pt x="0" y="104303"/>
                    </a:lnTo>
                    <a:cubicBezTo>
                      <a:pt x="0" y="46698"/>
                      <a:pt x="46698" y="0"/>
                      <a:pt x="104303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예제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7-4]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의 회원 가입 양식에서 폼 데이터 </a:t>
                </a:r>
                <a:r>
                  <a:rPr lang="ko-KR" altLang="en-US" sz="1400" b="1" dirty="0" err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전송받기</a:t>
                </a:r>
                <a:endParaRPr lang="en-US" altLang="ko-KR" sz="14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동일한 이름의 체크 박스인 경우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)</a:t>
                </a:r>
                <a:endParaRPr lang="ko-KR" altLang="en-US" sz="14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D4C96-F357-977B-92C2-ADEE0E97C6CC}"/>
                </a:ext>
              </a:extLst>
            </p:cNvPr>
            <p:cNvSpPr/>
            <p:nvPr/>
          </p:nvSpPr>
          <p:spPr>
            <a:xfrm>
              <a:off x="930475" y="1664373"/>
              <a:ext cx="7673972" cy="497125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2B452A-43A2-407A-A5D1-D53A57889C23}"/>
              </a:ext>
            </a:extLst>
          </p:cNvPr>
          <p:cNvGrpSpPr/>
          <p:nvPr/>
        </p:nvGrpSpPr>
        <p:grpSpPr>
          <a:xfrm>
            <a:off x="935596" y="1732624"/>
            <a:ext cx="7272808" cy="2964551"/>
            <a:chOff x="-13568" y="2463457"/>
            <a:chExt cx="9157568" cy="3909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76333F-5340-40E8-9A07-245BED131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63457"/>
              <a:ext cx="9144000" cy="19310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6D00A1-E947-43D0-B31A-AE57202A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568" y="4394543"/>
              <a:ext cx="9144000" cy="1978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27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17C00-C390-4A9E-B9F2-25ABFF88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dirty="0"/>
              <a:t>폼 데이터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5C2F7-44DC-44C3-938D-5B026BDF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7" y="980728"/>
            <a:ext cx="5390081" cy="5472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02C64-2620-4FC6-A4BD-EB47B77D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09637"/>
            <a:ext cx="5112568" cy="3515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5904C4-7B39-4021-8924-66D18AA5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74" y="4296672"/>
            <a:ext cx="4214219" cy="22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9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8A25AB-5E5D-511A-9173-233DB56C3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북마켓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도서 등록 페이지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4BA58-29C6-F027-2259-36B673E12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1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20EAE-C6A8-DA55-B395-0845628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등록 페이지 만들기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6C7FE-A0DE-4E7F-87F8-F6C2EC59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93557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9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E7B69-83F4-40F9-A77E-D7F5CEA6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[</a:t>
            </a:r>
            <a:r>
              <a:rPr lang="ko-KR" altLang="en-US" dirty="0" err="1"/>
              <a:t>북마켓</a:t>
            </a:r>
            <a:r>
              <a:rPr lang="en-US" altLang="ko-KR" dirty="0"/>
              <a:t>] </a:t>
            </a:r>
            <a:r>
              <a:rPr lang="ko-KR" altLang="en-US" dirty="0"/>
              <a:t>도서 등록 페이지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4C67C0-ADC6-4202-9E2F-51938B08AE5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9" y="1844824"/>
            <a:ext cx="8202919" cy="3841874"/>
          </a:xfrm>
        </p:spPr>
      </p:pic>
    </p:spTree>
    <p:extLst>
      <p:ext uri="{BB962C8B-B14F-4D97-AF65-F5344CB8AC3E}">
        <p14:creationId xmlns:p14="http://schemas.microsoft.com/office/powerpoint/2010/main" val="3959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1715F-CED5-447E-80E9-4A74049D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F96A1-A1E5-4D71-8751-BFD8C6C963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 [</a:t>
            </a:r>
            <a:r>
              <a:rPr lang="ko-KR" altLang="en-US" dirty="0"/>
              <a:t>도서 등록</a:t>
            </a:r>
            <a:r>
              <a:rPr lang="en-US" altLang="ko-KR" dirty="0"/>
              <a:t>] </a:t>
            </a:r>
            <a:r>
              <a:rPr lang="ko-KR" altLang="en-US" dirty="0"/>
              <a:t>메뉴 추가하기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menu.php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다음과 같이 </a:t>
            </a:r>
            <a:r>
              <a:rPr lang="en-US" altLang="ko-KR" sz="1600" dirty="0"/>
              <a:t>[</a:t>
            </a:r>
            <a:r>
              <a:rPr lang="ko-KR" altLang="en-US" sz="1600" dirty="0"/>
              <a:t>도서 등록</a:t>
            </a:r>
            <a:r>
              <a:rPr lang="en-US" altLang="ko-KR" sz="1600" dirty="0"/>
              <a:t>] </a:t>
            </a:r>
            <a:r>
              <a:rPr lang="ko-KR" altLang="en-US" sz="1600" dirty="0"/>
              <a:t>메뉴를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C99F1-61D3-45E2-B175-0857B9A3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0" y="2204864"/>
            <a:ext cx="709263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3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84D90-79CC-44E5-B7CB-4DC16D5F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77915-65C9-43C4-BF58-C22EC00862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도서 등록 페이지 만들기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다음과 같이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66C95-F98D-449F-9C05-3312EA77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55" y="2276872"/>
            <a:ext cx="733809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4F2A5-D1B4-402E-942C-2B4EC4B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71945-495A-436A-B709-5479E5C2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3" y="1196752"/>
            <a:ext cx="6706374" cy="53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68F55-8965-4D7D-BA80-379F6A4F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6D7CD-4971-4517-94C7-20380851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52" y="1124744"/>
            <a:ext cx="718949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61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290C7-E9AF-40FD-88B0-1EE1A4F8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60FF24-009F-4D8E-BD7B-CB480EAC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18" y="1196752"/>
            <a:ext cx="713356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400" dirty="0"/>
              <a:t>폼 처리의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290C7-E9AF-40FD-88B0-1EE1A4F8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DEA1A-F4CB-4060-B11F-5D371204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196752"/>
            <a:ext cx="7704856" cy="53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0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07108-5769-4536-A6E3-4024C53E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7-6 </a:t>
            </a:r>
            <a:r>
              <a:rPr lang="ko-KR" altLang="en-US" dirty="0"/>
              <a:t>도서 정보 등록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53D7A0-D1AA-4A5C-B2B0-2FA1437E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252537"/>
            <a:ext cx="80486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5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DDF63-CF4C-4D31-A2C1-01E3029C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ko-KR" altLang="en-US" dirty="0"/>
              <a:t>도서 정보 등록 데이터 처리하기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DA518-D675-446D-AA38-83F9AA0AC2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신규 도서 데이터를 저장하는 함수 만들기</a:t>
            </a:r>
            <a:endParaRPr lang="en-US" altLang="ko-KR" dirty="0"/>
          </a:p>
          <a:p>
            <a:pPr lvl="1"/>
            <a:r>
              <a:rPr lang="en-US" altLang="ko-KR" sz="1600" dirty="0"/>
              <a:t>‘</a:t>
            </a:r>
            <a:r>
              <a:rPr lang="en-US" altLang="ko-KR" sz="1600" dirty="0" err="1"/>
              <a:t>model.php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파일에 신규 도서 정보를 저장하는 함수를 다음과 같이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13D3-983C-4542-A7FB-B0D23268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5257"/>
            <a:ext cx="6336704" cy="45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78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B3A5E-39AE-4FE3-83D2-9676F934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ko-KR" altLang="en-US" dirty="0"/>
              <a:t>도서 정보 등록 데이터 처리하기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F3E25-7389-4DB7-86CC-6E8730B58E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신규 도서 등록 처리 페이지 만들기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sz="1600" dirty="0"/>
              <a:t> ‘</a:t>
            </a:r>
            <a:r>
              <a:rPr lang="en-US" altLang="ko-KR" sz="1600" dirty="0" err="1"/>
              <a:t>processAddBook.php</a:t>
            </a:r>
            <a:r>
              <a:rPr lang="en-US" altLang="ko-KR" sz="1600" dirty="0"/>
              <a:t>’ </a:t>
            </a:r>
            <a:r>
              <a:rPr lang="ko-KR" altLang="en-US" sz="1600" dirty="0"/>
              <a:t>파일을 생성하고 다음과 같이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E6291-8D5A-410C-A23B-F08C41BC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24" y="2132856"/>
            <a:ext cx="7621952" cy="43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6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E8319-86EF-49A7-8C60-070DEFD3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ko-KR" altLang="en-US" dirty="0"/>
              <a:t>도서 정보 등록 데이터 처리하기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7D3789-C5A3-4A51-84AA-4E633D81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54" y="1212307"/>
            <a:ext cx="6411491" cy="54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37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E8319-86EF-49A7-8C60-070DEFD3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ko-KR" altLang="en-US" dirty="0"/>
              <a:t>도서 정보 등록 데이터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727B11-FCE9-49F7-BA83-4A086A88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4" y="1124744"/>
            <a:ext cx="7671951" cy="54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7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E38F0-026F-45AB-9906-928B18EA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ko-KR" altLang="en-US" dirty="0"/>
              <a:t>도서 정보 등록 데이터 처리하기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B098F-10E8-4E36-97FC-F28B420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124744"/>
            <a:ext cx="6264696" cy="54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92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4E41C4-C682-903D-0754-2F8BA06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폼 처리의 개요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49C7768-F3D3-2AF0-C5D2-7E74684DC8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</a:t>
            </a:r>
          </a:p>
          <a:p>
            <a:pPr lvl="2"/>
            <a:r>
              <a:rPr lang="ko-KR" altLang="en-US" dirty="0"/>
              <a:t>사용자가 웹 브라우저를 통해 입력한 모든 데이터를 웹 서버로 한 번에 전송하는 양식을 의미</a:t>
            </a:r>
            <a:endParaRPr lang="en-US" altLang="ko-KR" dirty="0"/>
          </a:p>
          <a:p>
            <a:pPr lvl="2"/>
            <a:r>
              <a:rPr lang="ko-KR" altLang="en-US" dirty="0"/>
              <a:t>폼 데이터 처리 과정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A28AF-9D89-4E07-9AD5-65D69D1D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97479"/>
            <a:ext cx="7200800" cy="30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F3101-FC1C-427A-9CBB-AE6EB42C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ko-KR" altLang="en-US" sz="2400" dirty="0"/>
              <a:t>폼 처리의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2CF89-0C54-4387-9288-80694DF1CD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폼 구성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C9CBF-31CD-4F56-B338-D28C0644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39" y="1988840"/>
            <a:ext cx="6275321" cy="26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/>
              <a:t>form </a:t>
            </a:r>
            <a:r>
              <a:rPr lang="ko-KR" altLang="en-US" sz="4400" dirty="0"/>
              <a:t>태그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21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BE2F3-12B9-4AF8-8B70-79010871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form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70DFA-43A0-458E-A4B9-38646DC797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사용자가 다양한 정보를 입력하고 전달할 때 사용하는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2FE1F1-0D6C-4081-8DAF-2C183968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48880"/>
            <a:ext cx="7164288" cy="1138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9520A3-CDA1-4539-81EE-2A812B96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743280"/>
            <a:ext cx="6630465" cy="292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7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75903-2F36-436F-8989-09AE2C7C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01. </a:t>
            </a:r>
            <a:r>
              <a:rPr lang="en-US" altLang="ko-KR" sz="2400" dirty="0"/>
              <a:t>form </a:t>
            </a:r>
            <a:r>
              <a:rPr lang="ko-KR" altLang="en-US" sz="2400" dirty="0"/>
              <a:t>태그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232AF7-A9FB-42B8-A59A-8C473F72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7" y="1376772"/>
            <a:ext cx="800292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8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14339</TotalTime>
  <Words>554</Words>
  <Application>Microsoft Office PowerPoint</Application>
  <PresentationFormat>화면 슬라이드 쇼(4:3)</PresentationFormat>
  <Paragraphs>100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CHAPTER 07. 폼 태그 : 북마켓 도서 등록 페이지 만들기</vt:lpstr>
      <vt:lpstr>PowerPoint 프레젠테이션</vt:lpstr>
      <vt:lpstr>PowerPoint 프레젠테이션</vt:lpstr>
      <vt:lpstr>PowerPoint 프레젠테이션</vt:lpstr>
      <vt:lpstr>01. 폼 처리의 개요</vt:lpstr>
      <vt:lpstr>01. 폼 처리의 개요</vt:lpstr>
      <vt:lpstr>PowerPoint 프레젠테이션</vt:lpstr>
      <vt:lpstr>01. form 태그</vt:lpstr>
      <vt:lpstr>01. form 태그</vt:lpstr>
      <vt:lpstr>PowerPoint 프레젠테이션</vt:lpstr>
      <vt:lpstr>01. input 태그</vt:lpstr>
      <vt:lpstr>01. input 태그</vt:lpstr>
      <vt:lpstr>01. input 태그</vt:lpstr>
      <vt:lpstr>01. input 태그</vt:lpstr>
      <vt:lpstr>PowerPoint 프레젠테이션</vt:lpstr>
      <vt:lpstr>01. select 태그</vt:lpstr>
      <vt:lpstr>01. select 태그</vt:lpstr>
      <vt:lpstr>01. select 태그</vt:lpstr>
      <vt:lpstr>01. select 태그</vt:lpstr>
      <vt:lpstr>PowerPoint 프레젠테이션</vt:lpstr>
      <vt:lpstr>01. textarea 태그</vt:lpstr>
      <vt:lpstr>01. textarea 태그</vt:lpstr>
      <vt:lpstr>01. textarea 태그</vt:lpstr>
      <vt:lpstr>PowerPoint 프레젠테이션</vt:lpstr>
      <vt:lpstr>01. 폼 데이터 처리하기</vt:lpstr>
      <vt:lpstr>01. 폼 데이터 처리하기</vt:lpstr>
      <vt:lpstr>01. 폼 데이터 처리하기</vt:lpstr>
      <vt:lpstr>01. 폼 데이터 처리하기</vt:lpstr>
      <vt:lpstr>01. 폼 데이터 처리하기</vt:lpstr>
      <vt:lpstr>01. 폼 데이터 처리하기</vt:lpstr>
      <vt:lpstr>01. 폼 데이터 처리하기</vt:lpstr>
      <vt:lpstr>PowerPoint 프레젠테이션</vt:lpstr>
      <vt:lpstr>06. [북마켓] 도서 등록 페이지 만들기</vt:lpstr>
      <vt:lpstr>06. [북마켓] 도서 등록 페이지 만들기</vt:lpstr>
      <vt:lpstr>예제 7-6 도서 정보 등록 페이지 만들기</vt:lpstr>
      <vt:lpstr>예제 7-6 도서 정보 등록 페이지 만들기</vt:lpstr>
      <vt:lpstr>예제 7-6 도서 정보 등록 페이지 만들기</vt:lpstr>
      <vt:lpstr>예제 7-6 도서 정보 등록 페이지 만들기</vt:lpstr>
      <vt:lpstr>예제 7-6 도서 정보 등록 페이지 만들기</vt:lpstr>
      <vt:lpstr>예제 7-6 도서 정보 등록 페이지 만들기</vt:lpstr>
      <vt:lpstr>예제 7-6 도서 정보 등록 페이지 만들기</vt:lpstr>
      <vt:lpstr>예제 7-7 도서 정보 등록 데이터 처리하기</vt:lpstr>
      <vt:lpstr>예제 7-7 도서 정보 등록 데이터 처리하기</vt:lpstr>
      <vt:lpstr>예제 7-7 도서 정보 등록 데이터 처리하기</vt:lpstr>
      <vt:lpstr>예제 7-7 도서 정보 등록 데이터 처리하기</vt:lpstr>
      <vt:lpstr>예제 7-7 도서 정보 등록 데이터 처리하기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 신현석</dc:creator>
  <cp:lastModifiedBy>SUNGMU KIM</cp:lastModifiedBy>
  <cp:revision>1018</cp:revision>
  <dcterms:created xsi:type="dcterms:W3CDTF">2012-07-11T10:23:22Z</dcterms:created>
  <dcterms:modified xsi:type="dcterms:W3CDTF">2024-07-23T00:17:09Z</dcterms:modified>
</cp:coreProperties>
</file>